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0" d="100"/>
          <a:sy n="70" d="100"/>
        </p:scale>
        <p:origin x="116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DE160-5B19-40C1-95A5-C89C77856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BB48D-E3E8-44AF-9055-C6A4E5C02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69239-7D06-43FD-82A7-B44D8CD3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720E1-0AF3-48D1-A8DE-22C511A2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BCD19-F932-4E9E-85FC-758188373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168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38DCC-CDB3-4DBD-A812-0AF0A23B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D775-0BB0-4A7D-927E-12330A1DB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FF40-1B04-4110-8C3A-C2E5C580B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B3478-8573-4E27-8AB4-06A200F2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A329-E507-4EE6-ACD8-03D6FAB4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672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85BE0-EF6D-4C7D-AFB4-587F39046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F1C66-AF22-46F7-B43D-8C5D22BE1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BFBCE-943A-4780-ACE6-BE95F297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B6181-5F69-4E90-BBF6-DAEFFE4E0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66E6B-2637-43A1-A4E1-B2A192248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356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EA56-503B-4CAE-993C-0440551E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72C9-5481-427F-8C69-73AB8A9A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D267F-81EF-4E6F-9C9A-5C9E1E64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44790-D4E2-4EDC-B5B0-84A0C22C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8E38E-1033-4085-BE38-81A96F74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410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2511-BA12-4203-AA96-F1790178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B51BB-7571-44FC-BFDD-CE52F0DDE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9253-06E3-4AF8-B389-274F8689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5FE60-50FA-4D87-A4DA-7F8E4BFC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E339-FE03-498F-88BD-D1381043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675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0A1BF-018C-4223-8746-030C5EA4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C40B7-AC34-4512-A54F-3B5E0BDA5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ADA4B-81F0-4912-80F0-3FBA4841F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B6E27-89A9-4A6C-B5FB-0F1B6B0E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7360B-DDB4-4BC6-8B1F-DE459BB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D227D-31A4-460B-BF53-1CD422AF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693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3667-014F-4B6B-BD20-57727C8F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B87B1-54BC-4303-B844-0ED9643E8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29384-BD17-4181-AB5B-F2334A24E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6503A-1F6F-4735-8BF0-DD4BA0496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257A9E-0BDB-443A-BAD4-7782FB7F1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B59C51-F860-4DC7-A43B-0E772203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A2576-B733-4BB6-A395-551853904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9A7E7-2739-472C-A2CC-A57904541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02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458F9-C1DF-4424-8F75-F1FF42C0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E4C5D-18BB-44A6-BA8C-152842AD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6375C-89B9-4CEA-BDCB-8A2507B4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1DD07-8057-4FAA-A7E9-E5C4338F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783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A5B4E-AA8C-476C-B914-A63988D3E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1B7DD4-68CA-4480-91F7-190D9633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26E58-8BE3-4320-8806-6B13ECE0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42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21331-1BDA-46F0-84BE-BB782F24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36363-BC4E-4843-9382-CD7736942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F487-48E9-4FCB-A31A-7969D49E3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7771E-2E9B-4AEA-86E0-C7C0B166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DF93-DBC7-45B3-9ACE-C06F5164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7771D-001E-4736-A012-C7E8B2BF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785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0EE7-0D9E-4846-8425-A548A20A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DD7181-382A-45A4-B94A-2DBC97030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3C855-533A-4E32-96C3-C3CE4153C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E5BA4-A8B5-4EAA-8AF2-9A47A090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0CC2D-17D1-43AC-BDCD-0CF7952F6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C4286-9319-4F8A-B4FE-56C2F1E6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41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FF46DC-EDE1-45AE-B271-6801FB0D9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40376-714F-4E1B-B23E-AE01D426D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B8BD6-A0C8-4C7A-94C0-3B2357776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B84B-344C-41C3-ABDE-27430389B2A3}" type="datetimeFigureOut">
              <a:rPr lang="en-IE" smtClean="0"/>
              <a:t>24/07/2023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6E7DE-021E-45B5-92DF-863CCAB14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C497B-270E-403F-AAFA-46DB1926B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2CCDF-51A3-4339-B7F6-10B6AD9518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452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319B06-4B24-4BF1-9F41-7BC546D911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9" t="2477"/>
          <a:stretch/>
        </p:blipFill>
        <p:spPr>
          <a:xfrm>
            <a:off x="2219325" y="0"/>
            <a:ext cx="3876676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581D34A-0DF1-4817-B873-1976C16E6A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95"/>
          <a:stretch/>
        </p:blipFill>
        <p:spPr>
          <a:xfrm>
            <a:off x="6095999" y="0"/>
            <a:ext cx="41656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710c9901-c772-4913-8105-4fa4937d0c44" ContentTypeId="0x010100F9A3889BD8D9D545A268BCA8A3F001D3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21ccbc-30a4-4c70-b68a-5e70676b5b03">
      <Value>1</Value>
    </TaxCatchAll>
    <l4b17b642f8c4ea58dd3cb4ddca615d3 xmlns="5e2c33cf-8fc2-4832-88ab-05f4b048bd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Fact Sheet</TermName>
          <TermId xmlns="http://schemas.microsoft.com/office/infopath/2007/PartnerControls">839c8e50-9e2c-43c8-9b31-4d5a84dc2e9c</TermId>
        </TermInfo>
      </Terms>
    </l4b17b642f8c4ea58dd3cb4ddca615d3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act Sheet" ma:contentTypeID="0x01010030850AE9C726214A9AAF23BAFEE125DB00531384E790D967479EDB3CE3EBCEE563" ma:contentTypeVersion="12" ma:contentTypeDescription="" ma:contentTypeScope="" ma:versionID="6351ef6d66188088780b0c1f13924cf7">
  <xsd:schema xmlns:xsd="http://www.w3.org/2001/XMLSchema" xmlns:xs="http://www.w3.org/2001/XMLSchema" xmlns:p="http://schemas.microsoft.com/office/2006/metadata/properties" xmlns:ns2="8b21ccbc-30a4-4c70-b68a-5e70676b5b03" xmlns:ns3="5e2c33cf-8fc2-4832-88ab-05f4b048bd48" targetNamespace="http://schemas.microsoft.com/office/2006/metadata/properties" ma:root="true" ma:fieldsID="f4b27eabf1afe510c9a868800054f98e" ns2:_="" ns3:_="">
    <xsd:import namespace="8b21ccbc-30a4-4c70-b68a-5e70676b5b03"/>
    <xsd:import namespace="5e2c33cf-8fc2-4832-88ab-05f4b048bd48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4b17b642f8c4ea58dd3cb4ddca615d3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1ccbc-30a4-4c70-b68a-5e70676b5b03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a3d7cd2e-0a1e-4654-8201-1dc26c8fa0d3}" ma:internalName="TaxCatchAll" ma:showField="CatchAllData" ma:web="8b21ccbc-30a4-4c70-b68a-5e70676b5b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c33cf-8fc2-4832-88ab-05f4b048bd48" elementFormDefault="qualified">
    <xsd:import namespace="http://schemas.microsoft.com/office/2006/documentManagement/types"/>
    <xsd:import namespace="http://schemas.microsoft.com/office/infopath/2007/PartnerControls"/>
    <xsd:element name="l4b17b642f8c4ea58dd3cb4ddca615d3" ma:index="9" ma:taxonomy="true" ma:internalName="l4b17b642f8c4ea58dd3cb4ddca615d3" ma:taxonomyFieldName="InformationCategory" ma:displayName="Information Category" ma:readOnly="false" ma:fieldId="{54b17b64-2f8c-4ea5-8dd3-cb4ddca615d3}" ma:sspId="710c9901-c772-4913-8105-4fa4937d0c44" ma:termSetId="5cd53744-c96b-4525-8c85-a231188ce07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1F9166-39D5-4A46-9BAB-AC1E4E73CA9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B5010D5-1524-4F35-A05A-5F73E31ADA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FF65A8-9E8B-42FE-A8BA-42B2811FD669}">
  <ds:schemaRefs>
    <ds:schemaRef ds:uri="http://schemas.openxmlformats.org/package/2006/metadata/core-properties"/>
    <ds:schemaRef ds:uri="8b21ccbc-30a4-4c70-b68a-5e70676b5b03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5e2c33cf-8fc2-4832-88ab-05f4b048bd48"/>
    <ds:schemaRef ds:uri="http://purl.org/dc/terms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10CA06B-65CF-41CC-86FA-92D3A2A731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21ccbc-30a4-4c70-b68a-5e70676b5b03"/>
    <ds:schemaRef ds:uri="5e2c33cf-8fc2-4832-88ab-05f4b048b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Aidan Mullally</dc:creator>
  <cp:keywords/>
  <cp:lastModifiedBy>Kristine Silina</cp:lastModifiedBy>
  <cp:revision>4</cp:revision>
  <dcterms:created xsi:type="dcterms:W3CDTF">2021-07-19T15:25:57Z</dcterms:created>
  <dcterms:modified xsi:type="dcterms:W3CDTF">2023-07-24T13:44:42Z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0x01010030850AE9C726214A9AAF23BAFEE125DB00531384E790D967479EDB3CE3EBCEE563</vt:lpwstr>
  </property>
  <property fmtid="{D5CDD505-2E9C-101B-9397-08002B2CF9AE}" pid="3" name="Order">
    <vt:r8>4300</vt:r8>
  </property>
  <property fmtid="{D5CDD505-2E9C-101B-9397-08002B2CF9AE}" pid="4" name="Minute Year">
    <vt:lpwstr/>
  </property>
  <property fmtid="{D5CDD505-2E9C-101B-9397-08002B2CF9AE}" pid="5" name="AlternateThumbnailUrl">
    <vt:lpwstr/>
  </property>
  <property fmtid="{D5CDD505-2E9C-101B-9397-08002B2CF9AE}" pid="6" name="xd_ProgID">
    <vt:lpwstr/>
  </property>
  <property fmtid="{D5CDD505-2E9C-101B-9397-08002B2CF9AE}" pid="7" name="Comments">
    <vt:lpwstr/>
  </property>
  <property fmtid="{D5CDD505-2E9C-101B-9397-08002B2CF9AE}" pid="8" name="TemplateUrl">
    <vt:lpwstr/>
  </property>
  <property fmtid="{D5CDD505-2E9C-101B-9397-08002B2CF9AE}" pid="9" name="InformationCategory">
    <vt:lpwstr>1;#Fact Sheet|839c8e50-9e2c-43c8-9b31-4d5a84dc2e9c</vt:lpwstr>
  </property>
</Properties>
</file>